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5d7304c03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5d7304c03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5d7304c0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5d7304c0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5d7304c03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5d7304c03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d7304c03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d7304c03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Relationship Id="rId4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5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29800" y="253975"/>
            <a:ext cx="8684400" cy="6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Hardware vs Software</a:t>
            </a:r>
            <a:endParaRPr sz="30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75" y="1482800"/>
            <a:ext cx="2974225" cy="25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850" y="1482792"/>
            <a:ext cx="3126376" cy="2508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81388" y="4015625"/>
            <a:ext cx="297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No jittering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286850" y="4015625"/>
            <a:ext cx="31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J</a:t>
            </a:r>
            <a:r>
              <a:rPr lang="en-GB" sz="1800">
                <a:solidFill>
                  <a:schemeClr val="dk1"/>
                </a:solidFill>
              </a:rPr>
              <a:t>ittering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Foam Height Variations</a:t>
            </a:r>
            <a:endParaRPr sz="30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100" y="1378500"/>
            <a:ext cx="2446199" cy="261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350" y="1378488"/>
            <a:ext cx="2321300" cy="26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78500"/>
            <a:ext cx="2321300" cy="26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386100" y="3997513"/>
            <a:ext cx="244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Slight height variations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11750" y="3991850"/>
            <a:ext cx="23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Flat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411300" y="3991855"/>
            <a:ext cx="23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Flat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80000" y="1498500"/>
            <a:ext cx="30543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Device Attachment to Reactor’s Tap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(As seen earlier)</a:t>
            </a:r>
            <a:endParaRPr sz="1100"/>
          </a:p>
        </p:txBody>
      </p:sp>
      <p:sp>
        <p:nvSpPr>
          <p:cNvPr id="75" name="Google Shape;75;p15"/>
          <p:cNvSpPr/>
          <p:nvPr/>
        </p:nvSpPr>
        <p:spPr>
          <a:xfrm>
            <a:off x="5766310" y="3774853"/>
            <a:ext cx="177900" cy="313500"/>
          </a:xfrm>
          <a:prstGeom prst="downArrow">
            <a:avLst>
              <a:gd fmla="val 22651" name="adj1"/>
              <a:gd fmla="val 45386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050" y="1232972"/>
            <a:ext cx="4291524" cy="356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844" y="86750"/>
            <a:ext cx="1433757" cy="133159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5729350" y="1262203"/>
            <a:ext cx="177900" cy="1372800"/>
          </a:xfrm>
          <a:prstGeom prst="rect">
            <a:avLst/>
          </a:prstGeom>
          <a:solidFill>
            <a:srgbClr val="15A3F2">
              <a:alpha val="54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5501766" y="2635103"/>
            <a:ext cx="657600" cy="1139700"/>
          </a:xfrm>
          <a:prstGeom prst="rect">
            <a:avLst/>
          </a:prstGeom>
          <a:solidFill>
            <a:srgbClr val="15A3F2">
              <a:alpha val="54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729350" y="3756733"/>
            <a:ext cx="177900" cy="1139700"/>
          </a:xfrm>
          <a:prstGeom prst="rect">
            <a:avLst/>
          </a:prstGeom>
          <a:solidFill>
            <a:srgbClr val="15A3F2">
              <a:alpha val="54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0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Additional Camera + No Servomotor</a:t>
            </a:r>
            <a:endParaRPr sz="30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387" y="1160200"/>
            <a:ext cx="4887226" cy="32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2128375" y="4401125"/>
            <a:ext cx="48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 Pi-Cameras and the Raspberry 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2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Load Cell</a:t>
            </a:r>
            <a:endParaRPr sz="3000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512075" y="3606450"/>
            <a:ext cx="32913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Proof-of-Concept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5333625" y="3918475"/>
            <a:ext cx="32913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Prototype Device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12282" r="11381" t="0"/>
          <a:stretch/>
        </p:blipFill>
        <p:spPr>
          <a:xfrm>
            <a:off x="512075" y="1572700"/>
            <a:ext cx="3291341" cy="203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11249" r="10686" t="0"/>
          <a:stretch/>
        </p:blipFill>
        <p:spPr>
          <a:xfrm>
            <a:off x="5333625" y="1212901"/>
            <a:ext cx="3291302" cy="270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